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99" r:id="rId120"/>
    <p:sldId id="400" r:id="rId121"/>
    <p:sldId id="398" r:id="rId122"/>
    <p:sldId id="397" r:id="rId123"/>
    <p:sldId id="404" r:id="rId124"/>
    <p:sldId id="401" r:id="rId125"/>
    <p:sldId id="402" r:id="rId126"/>
    <p:sldId id="403" r:id="rId127"/>
    <p:sldId id="321" r:id="rId128"/>
    <p:sldId id="322" r:id="rId129"/>
    <p:sldId id="309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800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</a:t>
            </a:r>
            <a:r>
              <a:rPr lang="en-US" dirty="0" smtClean="0"/>
              <a:t>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single messages to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be passed between independent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sends a notification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waits for the notification and process it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</a:t>
            </a:r>
            <a:r>
              <a:rPr lang="en-US" dirty="0" smtClean="0"/>
              <a:t>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</a:t>
            </a:r>
            <a:r>
              <a:rPr lang="en-US" dirty="0" smtClean="0"/>
              <a:t>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27213</TotalTime>
  <Words>6514</Words>
  <Application>Microsoft Office PowerPoint</Application>
  <PresentationFormat>On-screen Show (4:3)</PresentationFormat>
  <Paragraphs>1718</Paragraphs>
  <Slides>129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1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Master/Slave Pattern</vt:lpstr>
      <vt:lpstr>Master/Slave Pattern</vt:lpstr>
      <vt:lpstr>Master/Slave DAQ</vt:lpstr>
      <vt:lpstr>Producer/Consumer Pattern</vt:lpstr>
      <vt:lpstr>Producer/Consumer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242</cp:revision>
  <dcterms:created xsi:type="dcterms:W3CDTF">2015-03-13T14:22:56Z</dcterms:created>
  <dcterms:modified xsi:type="dcterms:W3CDTF">2016-03-17T04:39:52Z</dcterms:modified>
</cp:coreProperties>
</file>